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336791"/>
    <a:srgbClr val="69B72A"/>
    <a:srgbClr val="129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553C-7766-4A91-985C-5DC9E4951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AD155-591E-4199-82A1-F73F680B7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B2CE4-5A62-4B85-B302-2E56B9A8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C6CF0-7602-402B-9983-AABE2EFC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D93FE-2E10-42C4-8AA0-3531B518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6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A7C6-431E-430E-B2BC-F68824C0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F8D5B-4398-4F62-93A3-8E5ECD734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41743-D64B-4F51-BEB1-D1B171E0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F9028-9DC1-4813-9259-F72D3730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583B-7BF3-4860-9C09-E1175023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6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DA665-2C16-41E8-867F-22C9D06A8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976B0-9C98-45D6-9D84-5417E9962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A3A24-ABAB-4182-AE32-D243D2CD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A1859-7005-4D7C-ACDB-AD4DEA7BE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5EB97-5326-4088-8EA0-44868391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8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7600-A8A2-4D61-B327-2DFA941F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AAC5-893C-486A-8BC0-97B4DA43C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1E4BF-E6EC-4411-BD7D-0812D80C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BF0D5-3440-4AC1-97EE-06D60A98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D0FFD-1D89-4D88-805E-C603C4F8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3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945A-11C2-4DEE-9FA9-45096EA6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1F47D-89F1-4E93-87CE-C2D3D780C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D3CC2-FB67-40DE-BFBD-660A86EE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13E3E-253B-417C-BDB5-D079C723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0D7F-FC36-4DD9-BF2D-2783B07C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0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3533-1685-4FF3-B661-8D5E9ABE2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E8505-7AEC-441E-BF35-C22B2E647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6202B-55DB-461F-A02A-03AEA387D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8F077-94F0-4986-AB94-CBFEE59FC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D2DAB-68A9-4627-B893-9ACC7AB5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9B97A-BC1D-4702-9D60-8D806666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7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5C29-B89E-463C-92A3-772A85A0E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8D13-3808-47BC-9F98-B0ABD55B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E5DEC-D751-451C-BCC3-4F6E9B59C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8DEB1-4210-4AA4-942D-6F8EE6BDE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D14D29-5F26-4900-99B6-EEF60522D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F51254-E202-4CFC-B750-07228D4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E18FB-8948-4DE4-811E-E4B5DA3AD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2710EB-EAD5-4317-AF5E-9BBC174A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9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8A5E-B6F7-411D-B292-F2E43CEA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40022-BBFE-4421-BB73-5B88057C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E3AE3-2DBF-4C28-85E5-C6E4697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F8CDC-0780-4B03-979F-A2178D99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03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7B9ACE-C5FA-4CC1-A9D9-FC791C8E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14CE38-44BF-4A07-AA16-0E341F873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91B55-F6A4-41E9-9757-E4F4E0F3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4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1A47-A783-4657-9161-D43EC5FD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26E49-FC19-4BC0-B9AB-1F49BD134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F8B44-BE80-4393-8265-E7C913EF0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7F75A-942C-4DF4-86E2-055819C9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8A595-E1D4-491C-93BC-13C193AA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6974F-6D74-4981-9959-DE16A3DF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7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18D9-A320-4541-8C3F-662F72BC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53CD5-2108-48D8-84A3-FC5D7BB04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35A9B-BC3C-4980-99AD-D035E96B6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C2207-776E-4CD8-9CC1-5024A4EF8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F25D1-5C84-4802-B3B5-CA72F032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2C05C-05F4-448D-9B4E-609843EEC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4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BDD5B7-8547-4D69-8209-A7743F92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75E07-16DF-4724-93EA-145A24FCD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25F39-E09A-4D65-A40F-4B663F70F2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426F6-3E26-4FFF-A397-2B612B0130F3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34C1F-85F7-45CA-BB40-14A9DB43B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82EF3-A9B2-422E-81A2-338B91441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E500D-D2C8-4D8B-86FA-023EC0EA5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3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78389E-5AAE-47B5-98FF-8F9E63EE2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ABD39D-47B8-4F64-AD6C-10320E7F67AB}"/>
              </a:ext>
            </a:extLst>
          </p:cNvPr>
          <p:cNvSpPr/>
          <p:nvPr/>
        </p:nvSpPr>
        <p:spPr>
          <a:xfrm>
            <a:off x="-8" y="2814329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Изработено от: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0EEA6-728B-4960-8304-96FF173392CD}"/>
              </a:ext>
            </a:extLst>
          </p:cNvPr>
          <p:cNvSpPr/>
          <p:nvPr/>
        </p:nvSpPr>
        <p:spPr>
          <a:xfrm>
            <a:off x="0" y="3875210"/>
            <a:ext cx="1219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Валентин Георгиев Александров, гр. 46  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AF5F4D-BD8A-4451-A956-ED851B770669}"/>
              </a:ext>
            </a:extLst>
          </p:cNvPr>
          <p:cNvSpPr/>
          <p:nvPr/>
        </p:nvSpPr>
        <p:spPr>
          <a:xfrm>
            <a:off x="0" y="4811315"/>
            <a:ext cx="1219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Елена Венцеславова Антонова, гр. 50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1A62C-077F-4006-AD6A-C83D9D864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228219"/>
            <a:ext cx="12191999" cy="593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361A49-1A5C-4091-819E-EB5A95DA3F90}"/>
              </a:ext>
            </a:extLst>
          </p:cNvPr>
          <p:cNvSpPr/>
          <p:nvPr/>
        </p:nvSpPr>
        <p:spPr>
          <a:xfrm>
            <a:off x="0" y="922452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Приложение на тема:</a:t>
            </a:r>
          </a:p>
          <a:p>
            <a:pPr algn="ctr"/>
            <a:r>
              <a:rPr lang="bg-BG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Българска литература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F0B9C0-1A26-454E-85AF-01867D948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6035933"/>
            <a:ext cx="12191999" cy="593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609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DDE7C9-7FE0-41EE-B5D8-CD5A2726B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B14CF1-EF29-42EF-BB0A-A36B818F63B4}"/>
              </a:ext>
            </a:extLst>
          </p:cNvPr>
          <p:cNvSpPr/>
          <p:nvPr/>
        </p:nvSpPr>
        <p:spPr>
          <a:xfrm rot="17297868">
            <a:off x="4481828" y="2049685"/>
            <a:ext cx="3327946" cy="3587262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bg-BG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У</a:t>
            </a:r>
            <a:r>
              <a:rPr lang="bg-BG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ченици в основното училище и гимназията</a:t>
            </a:r>
          </a:p>
          <a:p>
            <a:pPr algn="ctr"/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C4568-26D9-41BB-9E63-A75726AA0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55" y="1846850"/>
            <a:ext cx="4351108" cy="4351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BF3E1F-BBAA-495A-9EDB-FCF1CB400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5470">
            <a:off x="9040444" y="-60514"/>
            <a:ext cx="3178761" cy="3178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0F90B4-4257-42F6-9A9C-8C288BC2895B}"/>
              </a:ext>
            </a:extLst>
          </p:cNvPr>
          <p:cNvSpPr/>
          <p:nvPr/>
        </p:nvSpPr>
        <p:spPr>
          <a:xfrm rot="1286214">
            <a:off x="9545121" y="540135"/>
            <a:ext cx="2020726" cy="19774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Всеки с интерес към българската литература</a:t>
            </a:r>
          </a:p>
          <a:p>
            <a:pPr algn="ctr"/>
            <a:endParaRPr lang="en-US" sz="105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DF6C39-B6E2-4A7E-95FF-995050D8EC51}"/>
              </a:ext>
            </a:extLst>
          </p:cNvPr>
          <p:cNvSpPr/>
          <p:nvPr/>
        </p:nvSpPr>
        <p:spPr>
          <a:xfrm>
            <a:off x="4493746" y="105569"/>
            <a:ext cx="3304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Целеви групи: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94FC3A-3578-474A-99F4-14852E7C7A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r="8142"/>
          <a:stretch/>
        </p:blipFill>
        <p:spPr>
          <a:xfrm rot="21128094">
            <a:off x="881821" y="2291610"/>
            <a:ext cx="2083065" cy="3103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7499A0-5848-4FC3-9AAB-A0D45BC76BAA}"/>
              </a:ext>
            </a:extLst>
          </p:cNvPr>
          <p:cNvSpPr/>
          <p:nvPr/>
        </p:nvSpPr>
        <p:spPr>
          <a:xfrm rot="17687700">
            <a:off x="5498349" y="3428226"/>
            <a:ext cx="1188720" cy="118835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bg-BG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Хора с увреждания (незрящи)</a:t>
            </a:r>
          </a:p>
          <a:p>
            <a:pPr algn="ctr"/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99DAEB-31E4-4290-BDA7-3FC0F5A04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13" y="3291840"/>
            <a:ext cx="1107728" cy="830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59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31D18E2-A978-46A0-B3C3-498E195DA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A1B22F-AF5E-4548-A862-139105F4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4" y="903616"/>
            <a:ext cx="3206227" cy="2778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3D4590-994D-4BAA-A9E7-70D5D72471F9}"/>
              </a:ext>
            </a:extLst>
          </p:cNvPr>
          <p:cNvSpPr/>
          <p:nvPr/>
        </p:nvSpPr>
        <p:spPr>
          <a:xfrm>
            <a:off x="3253027" y="105569"/>
            <a:ext cx="57855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Използвани технологии: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82E88-FFB6-476F-A069-7E588B31F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7" y="4098184"/>
            <a:ext cx="2475359" cy="2042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C03DD2-165D-4EB2-A7C3-D4D7B24DF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63" y="4470204"/>
            <a:ext cx="4080700" cy="1509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D75CB4-70AF-4187-AEEA-597261249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07" y="1383736"/>
            <a:ext cx="4654819" cy="1943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413B01-43DB-4C4A-943A-AAE8C91660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71" y="1070437"/>
            <a:ext cx="2632382" cy="2570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6B03C8-646E-475D-BF22-4CCEA952B9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33" y="3530494"/>
            <a:ext cx="2739343" cy="2739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103D17D-1CD9-4C7F-8A33-C494E4B871D2}"/>
              </a:ext>
            </a:extLst>
          </p:cNvPr>
          <p:cNvSpPr/>
          <p:nvPr/>
        </p:nvSpPr>
        <p:spPr>
          <a:xfrm>
            <a:off x="3611260" y="5915894"/>
            <a:ext cx="303688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rgbClr val="1296DB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React Native</a:t>
            </a:r>
          </a:p>
        </p:txBody>
      </p:sp>
    </p:spTree>
    <p:extLst>
      <p:ext uri="{BB962C8B-B14F-4D97-AF65-F5344CB8AC3E}">
        <p14:creationId xmlns:p14="http://schemas.microsoft.com/office/powerpoint/2010/main" val="3672714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BAB8F8-9616-4A1C-927B-0175945F3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522E21-1A19-4A00-8C91-256D258DF6BF}"/>
              </a:ext>
            </a:extLst>
          </p:cNvPr>
          <p:cNvSpPr/>
          <p:nvPr/>
        </p:nvSpPr>
        <p:spPr>
          <a:xfrm>
            <a:off x="4403984" y="105569"/>
            <a:ext cx="34836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Архитектура: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D9C5D-FDED-4011-8571-714FA33A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7" y="3497779"/>
            <a:ext cx="3360221" cy="33602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B6BD7-2048-440A-8AED-D868017DD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639888"/>
            <a:ext cx="2857500" cy="2857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64F16-C5BD-4C98-B051-908CBF3AB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22" y="3991968"/>
            <a:ext cx="2648517" cy="27339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AD3BC5-6C05-4067-AD7C-26FEEF45B12E}"/>
              </a:ext>
            </a:extLst>
          </p:cNvPr>
          <p:cNvSpPr/>
          <p:nvPr/>
        </p:nvSpPr>
        <p:spPr>
          <a:xfrm rot="16200000">
            <a:off x="1265389" y="3284668"/>
            <a:ext cx="1572675" cy="186133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1296D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E7F9D-C16D-4E55-8AEA-76EEA57325B5}"/>
              </a:ext>
            </a:extLst>
          </p:cNvPr>
          <p:cNvSpPr/>
          <p:nvPr/>
        </p:nvSpPr>
        <p:spPr>
          <a:xfrm rot="16200000">
            <a:off x="5309663" y="858034"/>
            <a:ext cx="1572675" cy="249522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69B72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Controller</a:t>
            </a:r>
            <a:endParaRPr lang="en-US" sz="5400" b="0" cap="none" spc="0" dirty="0">
              <a:ln w="0"/>
              <a:solidFill>
                <a:srgbClr val="69B72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8BE6F7-F079-4269-BB05-0D2258959A1E}"/>
              </a:ext>
            </a:extLst>
          </p:cNvPr>
          <p:cNvSpPr/>
          <p:nvPr/>
        </p:nvSpPr>
        <p:spPr>
          <a:xfrm rot="16200000">
            <a:off x="9714386" y="2579377"/>
            <a:ext cx="1572675" cy="383602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33679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957119B-BEB1-48D9-AC2E-F03D371BFCC6}"/>
              </a:ext>
            </a:extLst>
          </p:cNvPr>
          <p:cNvSpPr/>
          <p:nvPr/>
        </p:nvSpPr>
        <p:spPr>
          <a:xfrm rot="20317373">
            <a:off x="2945943" y="3690480"/>
            <a:ext cx="1757678" cy="132188"/>
          </a:xfrm>
          <a:prstGeom prst="rightArrow">
            <a:avLst/>
          </a:prstGeom>
          <a:solidFill>
            <a:srgbClr val="0D0D0D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59C2AF-DF03-4853-AF6F-FB00988490E1}"/>
              </a:ext>
            </a:extLst>
          </p:cNvPr>
          <p:cNvSpPr/>
          <p:nvPr/>
        </p:nvSpPr>
        <p:spPr>
          <a:xfrm rot="1282627" flipV="1">
            <a:off x="7488378" y="3690480"/>
            <a:ext cx="1757678" cy="132188"/>
          </a:xfrm>
          <a:prstGeom prst="rightArrow">
            <a:avLst/>
          </a:prstGeom>
          <a:solidFill>
            <a:srgbClr val="0D0D0D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CDD997F-2B3A-4A2D-A20F-4E50B112EB91}"/>
              </a:ext>
            </a:extLst>
          </p:cNvPr>
          <p:cNvSpPr/>
          <p:nvPr/>
        </p:nvSpPr>
        <p:spPr>
          <a:xfrm rot="9487248">
            <a:off x="3043894" y="3980996"/>
            <a:ext cx="1757678" cy="132188"/>
          </a:xfrm>
          <a:prstGeom prst="rightArrow">
            <a:avLst/>
          </a:prstGeom>
          <a:solidFill>
            <a:srgbClr val="0D0D0D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10DBE84-E5B0-4263-8DA1-B204B97DDE2C}"/>
              </a:ext>
            </a:extLst>
          </p:cNvPr>
          <p:cNvSpPr/>
          <p:nvPr/>
        </p:nvSpPr>
        <p:spPr>
          <a:xfrm rot="12121457">
            <a:off x="7314791" y="3982997"/>
            <a:ext cx="1757678" cy="132188"/>
          </a:xfrm>
          <a:prstGeom prst="rightArrow">
            <a:avLst/>
          </a:prstGeom>
          <a:solidFill>
            <a:srgbClr val="0D0D0D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CA7A54-67DB-4304-BFBF-AA7FF1535861}"/>
              </a:ext>
            </a:extLst>
          </p:cNvPr>
          <p:cNvSpPr/>
          <p:nvPr/>
        </p:nvSpPr>
        <p:spPr>
          <a:xfrm rot="20336087">
            <a:off x="3099003" y="3105832"/>
            <a:ext cx="11857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666669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2C273FC-BF55-43C4-BD0C-F5685D6AE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" y="52784"/>
            <a:ext cx="12092364" cy="67524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1EA00D-63A5-446B-A08E-457256C0BCA5}"/>
              </a:ext>
            </a:extLst>
          </p:cNvPr>
          <p:cNvSpPr/>
          <p:nvPr/>
        </p:nvSpPr>
        <p:spPr>
          <a:xfrm>
            <a:off x="2311271" y="105569"/>
            <a:ext cx="7669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Изисквания и функционалности: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9230A5-E0F5-4E59-BA81-DDC5D696E00D}"/>
              </a:ext>
            </a:extLst>
          </p:cNvPr>
          <p:cNvSpPr/>
          <p:nvPr/>
        </p:nvSpPr>
        <p:spPr>
          <a:xfrm>
            <a:off x="0" y="1339604"/>
            <a:ext cx="1219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- достъп до източници на информация </a:t>
            </a:r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0AD144-6B59-48FF-B358-3A8B2D26600B}"/>
              </a:ext>
            </a:extLst>
          </p:cNvPr>
          <p:cNvSpPr/>
          <p:nvPr/>
        </p:nvSpPr>
        <p:spPr>
          <a:xfrm>
            <a:off x="0" y="2361136"/>
            <a:ext cx="1219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- тестване на познанията на потребителя</a:t>
            </a:r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A69FB7-D8F0-4BFC-921B-6EDE74C25501}"/>
              </a:ext>
            </a:extLst>
          </p:cNvPr>
          <p:cNvSpPr/>
          <p:nvPr/>
        </p:nvSpPr>
        <p:spPr>
          <a:xfrm>
            <a:off x="49818" y="3379727"/>
            <a:ext cx="1219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- запазване на прогреса от всеки тип тест</a:t>
            </a:r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B13B0-1F6D-49C2-8D6F-890E370238AB}"/>
              </a:ext>
            </a:extLst>
          </p:cNvPr>
          <p:cNvSpPr/>
          <p:nvPr/>
        </p:nvSpPr>
        <p:spPr>
          <a:xfrm>
            <a:off x="0" y="4398318"/>
            <a:ext cx="1219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- лесно търсене </a:t>
            </a:r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380C39-28CA-4A6B-934C-0592B0599704}"/>
              </a:ext>
            </a:extLst>
          </p:cNvPr>
          <p:cNvSpPr/>
          <p:nvPr/>
        </p:nvSpPr>
        <p:spPr>
          <a:xfrm>
            <a:off x="0" y="5416909"/>
            <a:ext cx="1219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- 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Text-to-Speech </a:t>
            </a:r>
            <a:r>
              <a:rPr lang="bg-BG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функционалност</a:t>
            </a:r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46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E810E9F-888B-4A2E-BA33-FD203179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181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8878C-A9D9-43CA-BEBD-A77A3F5E9C96}"/>
              </a:ext>
            </a:extLst>
          </p:cNvPr>
          <p:cNvSpPr/>
          <p:nvPr/>
        </p:nvSpPr>
        <p:spPr>
          <a:xfrm>
            <a:off x="4659671" y="-82157"/>
            <a:ext cx="2972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Заключение: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11CBD-92C8-4E6B-80C2-333B6335A3BC}"/>
              </a:ext>
            </a:extLst>
          </p:cNvPr>
          <p:cNvSpPr/>
          <p:nvPr/>
        </p:nvSpPr>
        <p:spPr>
          <a:xfrm>
            <a:off x="-1" y="4552814"/>
            <a:ext cx="122418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- на пазара няма друго приложение с това предназначение   </a:t>
            </a:r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4742E-830A-4B6A-9A97-0648BA5857B3}"/>
              </a:ext>
            </a:extLst>
          </p:cNvPr>
          <p:cNvSpPr/>
          <p:nvPr/>
        </p:nvSpPr>
        <p:spPr>
          <a:xfrm>
            <a:off x="49820" y="3075057"/>
            <a:ext cx="121919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- предоставя лесен и интересен начин на учене  </a:t>
            </a:r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AC11AC-77EA-4A75-B42F-787645A91770}"/>
              </a:ext>
            </a:extLst>
          </p:cNvPr>
          <p:cNvSpPr/>
          <p:nvPr/>
        </p:nvSpPr>
        <p:spPr>
          <a:xfrm>
            <a:off x="8" y="1597300"/>
            <a:ext cx="122418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- </a:t>
            </a:r>
            <a:r>
              <a:rPr lang="en-US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Open-Source </a:t>
            </a:r>
            <a:r>
              <a:rPr lang="bg-BG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проект</a:t>
            </a:r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508681-9590-4C4A-A6E1-233C43FE3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455" y="-222572"/>
            <a:ext cx="4463439" cy="4005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50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7C4E45-698C-45BF-B3EB-1684DD0A3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63CAC-2447-40EC-8A2A-224327285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8566">
            <a:off x="4630421" y="3040611"/>
            <a:ext cx="2931159" cy="2931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C0BFBF-01EA-4AE0-931C-E662D0439E9E}"/>
              </a:ext>
            </a:extLst>
          </p:cNvPr>
          <p:cNvSpPr/>
          <p:nvPr/>
        </p:nvSpPr>
        <p:spPr>
          <a:xfrm>
            <a:off x="1654371" y="1071394"/>
            <a:ext cx="91871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9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Следва демонстрация.</a:t>
            </a:r>
            <a:endParaRPr lang="en-US" sz="9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55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110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Gabriola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 Aleksandrov</dc:creator>
  <cp:lastModifiedBy>Елена Антонова</cp:lastModifiedBy>
  <cp:revision>28</cp:revision>
  <dcterms:created xsi:type="dcterms:W3CDTF">2019-05-15T08:20:29Z</dcterms:created>
  <dcterms:modified xsi:type="dcterms:W3CDTF">2019-05-16T00:55:36Z</dcterms:modified>
</cp:coreProperties>
</file>